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262" r:id="rId3"/>
    <p:sldId id="263" r:id="rId4"/>
    <p:sldId id="264" r:id="rId5"/>
    <p:sldId id="265" r:id="rId6"/>
    <p:sldId id="266" r:id="rId7"/>
    <p:sldId id="257" r:id="rId8"/>
    <p:sldId id="258" r:id="rId9"/>
    <p:sldId id="267" r:id="rId10"/>
    <p:sldId id="268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72" r:id="rId26"/>
    <p:sldId id="269" r:id="rId27"/>
    <p:sldId id="285" r:id="rId28"/>
    <p:sldId id="291" r:id="rId29"/>
    <p:sldId id="292" r:id="rId30"/>
    <p:sldId id="288" r:id="rId31"/>
    <p:sldId id="286" r:id="rId32"/>
    <p:sldId id="287" r:id="rId33"/>
    <p:sldId id="293" r:id="rId34"/>
    <p:sldId id="298" r:id="rId35"/>
    <p:sldId id="295" r:id="rId36"/>
    <p:sldId id="297" r:id="rId37"/>
    <p:sldId id="296" r:id="rId38"/>
    <p:sldId id="299" r:id="rId39"/>
    <p:sldId id="300" r:id="rId40"/>
    <p:sldId id="301" r:id="rId41"/>
    <p:sldId id="259" r:id="rId42"/>
    <p:sldId id="260" r:id="rId43"/>
    <p:sldId id="261" r:id="rId44"/>
    <p:sldId id="289" r:id="rId45"/>
    <p:sldId id="290" r:id="rId46"/>
    <p:sldId id="303" r:id="rId47"/>
    <p:sldId id="304" r:id="rId48"/>
    <p:sldId id="305" r:id="rId49"/>
    <p:sldId id="306" r:id="rId50"/>
    <p:sldId id="307" r:id="rId51"/>
    <p:sldId id="308" r:id="rId5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023AE-CABB-4938-8DC3-FFFFD7D3A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A5C7E2-F496-44E5-B3B9-67EE111E4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4EB6D8-97C2-4D14-8263-DE2CC968E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969783-9AB6-4C31-97B8-A43266517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C44C83-08F8-4299-9D80-A1E3C5A0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9240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946B4-1D63-454D-8043-565527C6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0FC514-217D-4259-9C25-637B55A71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CC84F8-E8CC-4995-A747-D4196A68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BFC8F5-5B4B-4665-BEF1-8FBBBAA6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E6759A-21C7-43AE-8A93-C16BE18A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648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8554FE-46A8-4B91-B9FC-11E244938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C9067FB-D2A0-4FFB-B0AD-A9A3D3613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ED8570-C8ED-4358-B9C9-D4FE3C6B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2D7979-B2D0-447F-AC7E-45C33F5A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0C88CF-17D6-4296-A721-397316DF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55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0DCE8-11F7-48F6-A255-4B605A44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65C78-2ECE-4E21-8430-3CDFA90B2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1CC2E3-C9C0-409E-9370-47E8F9C59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CBF0FC-F83E-4C6E-8CD8-595F840EA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FBADCD-9CEE-41DB-80EE-63E9EE0A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965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53179-C1D3-4BAD-B504-3CF01EF1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B39563-CC7E-4A85-A3CC-D5878F897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C2892D-4A24-4D9C-BEC2-C91CAB63B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21701-E12F-487F-9259-3F152FB39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AEEECD-CED1-43D1-A17B-F395228F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052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F5954-A8F5-4476-B415-22034B43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8A4B77-303E-4245-A579-EC1B1DEEA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FD8A18-2972-415A-BDF0-F61A825E8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9A9334-F856-41C8-9A93-F4A55909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4841FB-F9CC-458B-83FC-87240F61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9C2677-CD3F-41B5-93EE-A1609B755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457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7110B-5C3A-4FEE-8C19-D58B89C3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CBD619-BD3E-4E54-94DE-288D547F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4D9787-B51B-461E-8005-D39EF264F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C8A41F-D77D-49EA-8109-58A5B2EC2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4C7906-C4A5-45B8-A726-6FEFF2D0D8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E04E101-D723-45B8-BAF9-C674655F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1647362-270D-492A-850A-F66D8280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88E2F6D-ACC6-4FA5-892D-57D3FE77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5976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42D16-E04A-4582-9B9C-E7EDA789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E3C5F6-590E-4CAA-B5F2-3C68783B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E76E36-9DAC-4AF9-818C-D8D95713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E93EC4-15FD-4EDA-B4A3-596A131C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632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747E0DD-B189-4990-A86E-3FF9FF48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121132-9847-49E6-B78E-C585BF411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C94DBD-83BF-47DB-878A-093A18AB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887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49293-EA68-4BC4-BE1C-739FB7B1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788BCE-F10B-43C7-ADBC-1B0CCCC8F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B6ACE2-8AB9-4226-B560-857CEBACF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B83C41-4EC7-4E34-ABCA-E3D84ABB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7CF040-F108-46B2-825D-8E646696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68B6BB-C9C0-4D4E-9ED1-A08FBF19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433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4F80-DF94-4759-A4F0-CB64B03C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D046242-22D9-4EC7-8339-E9A39FB13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24C892-0CB6-4CD1-89ED-49736D3EC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D4A42B-FAD8-4C98-B351-AC33E495D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D96334-54A5-4AFB-B3F6-BA8A9B9E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A7FF03-783F-452B-9CA4-50CF3DB9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374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76A35E-E0B9-454C-9078-5F0824AB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E7C36F-C5EB-4BD2-AE22-983E43DF1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120750-AE60-44DB-9CDA-61E8E9335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B8CAA-8FAA-4722-99A5-2FD4BBD5BF21}" type="datetimeFigureOut">
              <a:rPr lang="es-MX" smtClean="0"/>
              <a:t>02/12/2021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BFDEFB-DFEC-40B5-BBE9-F9410826A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A98126-2BB6-40DB-BB7E-44055843C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E6B8D-7818-48AA-9350-428FE491908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746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38C1D-0D0C-441E-97E7-D1DF70F8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397A0E-FCA1-463B-9B8F-87FF5DF22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B4AD31-2520-400F-8D24-F2CAC4DC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33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D5D0F-2CD0-4C06-A093-7607CD1F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1778C-8EA3-48A5-A856-73FD5EBBE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7CB698-2F4F-4E19-88BF-A7552411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E60462-2389-4CE8-AE77-008280C48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22" t="29977" r="26953" b="31667"/>
          <a:stretch/>
        </p:blipFill>
        <p:spPr>
          <a:xfrm>
            <a:off x="6591299" y="3789363"/>
            <a:ext cx="2514601" cy="26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20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12B57-1DD0-4F7F-AB1B-5A584AB6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52285C-225B-4360-B71B-DDCDFB00D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B850B1-1976-461A-B55A-7D7ED2DD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9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7A874-E8BA-4589-B755-1F2F9919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46124-154B-4E15-8E81-A22FEF2EE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13DA15-6CF2-4964-A519-294009AF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8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03B12-DDF7-47EB-8EC2-4A1E317B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70360D-60D8-4387-B9A7-41FACC753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1A3953-6D41-4C21-945F-4B34FD912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16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373E2-62AF-437B-A380-1734B43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4F739B-3302-4831-83E2-29676B166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CD409C-1283-472B-A932-603DA31E3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CA537E-62AA-46F8-907B-41FE9BA6A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8" t="16690" r="59531" b="76389"/>
          <a:stretch/>
        </p:blipFill>
        <p:spPr>
          <a:xfrm>
            <a:off x="2114549" y="4859338"/>
            <a:ext cx="4467225" cy="4746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AEC6287-2364-4C16-8734-CF18665C39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66" t="38333" r="33594" b="36551"/>
          <a:stretch/>
        </p:blipFill>
        <p:spPr>
          <a:xfrm>
            <a:off x="7610475" y="1218633"/>
            <a:ext cx="3562349" cy="10790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97D67F-568D-4239-A946-59E737A7C5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66" t="13194" r="9218" b="80671"/>
          <a:stretch/>
        </p:blipFill>
        <p:spPr>
          <a:xfrm>
            <a:off x="2114549" y="5756275"/>
            <a:ext cx="4086226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07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76BF1B9-B029-4051-AD28-539CAF10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1" t="27639" r="3907" b="42361"/>
          <a:stretch/>
        </p:blipFill>
        <p:spPr>
          <a:xfrm>
            <a:off x="942974" y="466724"/>
            <a:ext cx="9191625" cy="23302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6B2FBC-4184-4C12-8879-77707648F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91" t="12084" r="17735" b="73472"/>
          <a:stretch/>
        </p:blipFill>
        <p:spPr>
          <a:xfrm>
            <a:off x="942974" y="3638550"/>
            <a:ext cx="3581401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73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6C9E4-9123-4759-B1E0-1C05A9385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01C50F-D0BD-4EB7-A89C-280A0F00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09D8FD-A713-48AA-8509-0412922E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9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AE114-242B-4B20-9CFE-A89AAA01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613E27-353C-49EB-92E9-153AA69A1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702D5C-196D-4BAF-8C44-2BBA1378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1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4AFF8-5410-4D9B-AE7A-2579628C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2DF206-46D9-4C5F-8969-3B2420FC2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F25ACE-B421-4E9B-B8FD-215D16A1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9ED929D-5C6E-4623-BA08-5F1CC515254C}"/>
              </a:ext>
            </a:extLst>
          </p:cNvPr>
          <p:cNvSpPr/>
          <p:nvPr/>
        </p:nvSpPr>
        <p:spPr>
          <a:xfrm>
            <a:off x="4248150" y="5200650"/>
            <a:ext cx="5572125" cy="9763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3848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6B9C7-9DB0-4033-B63A-9A2BC527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A7292C-DC9E-456F-917A-5FB61CD61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B53741-0AF5-466E-A1F1-7F9F8988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3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B720F-4965-4C04-BC20-5DC15ECB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762917-C6FD-4A48-879D-4734C0EFD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B81255-3548-4CA7-AFE9-2EB8502E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66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F076B-27C2-4362-937F-8FF110F7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C62C8B-57B0-4E76-98C5-D7720E8A5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25A462-5810-46CF-B1D3-2F5E46E7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71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219CBE-DD8E-4B3F-BBD9-79C1F4D4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0640E7-245F-4DDA-A9EA-FD19AB362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E0873B-200E-4316-9F9C-AAE65B85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12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C9389-4D7D-42CA-AA6B-4FBCE2BE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2CD477-E4B6-41BB-89DE-4D7BA9D53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B83903-4B37-4C35-95D2-31932AEF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C48AF49-A836-4719-97D7-30B1FD7EAF89}"/>
              </a:ext>
            </a:extLst>
          </p:cNvPr>
          <p:cNvSpPr/>
          <p:nvPr/>
        </p:nvSpPr>
        <p:spPr>
          <a:xfrm>
            <a:off x="4143375" y="4876800"/>
            <a:ext cx="4352925" cy="1162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4171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01AE9-A5B6-4940-813A-87D542D5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37F9F5-50B4-4833-924D-8BCE4F019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2594CB-E3A4-4D8A-AE1B-8E90C30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31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93E2B-D209-485A-8ABD-701AA369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115DC-C560-4F66-ADC3-A57FC352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13EC8A-B632-4D36-8EB4-4F180DBE2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40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2D94C-9C1C-417F-98BF-BABAB9C3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F31E0-2680-4BDB-A778-2D390A24E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FCAFFB-D1B3-410D-A659-ADAD4E9E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88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E1215-ABC2-4216-853D-C91F873E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63284D-D983-4184-B8AF-49A955313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4B24D3-F0F0-4E5E-8AB1-863630055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70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141D14B-4526-43B9-9F89-86E0746C6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8" t="26620" r="32791" b="33592"/>
          <a:stretch/>
        </p:blipFill>
        <p:spPr>
          <a:xfrm>
            <a:off x="271324" y="121112"/>
            <a:ext cx="6720396" cy="27286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6B71CC-6607-449F-B9CA-3E9EA7B43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98" t="11389" r="13984" b="46806"/>
          <a:stretch/>
        </p:blipFill>
        <p:spPr>
          <a:xfrm>
            <a:off x="7678524" y="121112"/>
            <a:ext cx="3970551" cy="27286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76897B9-787A-4029-A71B-B2EADA17EAE4}"/>
              </a:ext>
            </a:extLst>
          </p:cNvPr>
          <p:cNvSpPr txBox="1"/>
          <p:nvPr/>
        </p:nvSpPr>
        <p:spPr>
          <a:xfrm>
            <a:off x="2876365" y="3428999"/>
            <a:ext cx="5149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000" b="1" dirty="0"/>
              <a:t>CHILDREN</a:t>
            </a:r>
            <a:endParaRPr lang="es-MX" sz="60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8D85CB8-0078-49C6-8F14-A8B2E9058171}"/>
              </a:ext>
            </a:extLst>
          </p:cNvPr>
          <p:cNvSpPr txBox="1"/>
          <p:nvPr/>
        </p:nvSpPr>
        <p:spPr>
          <a:xfrm>
            <a:off x="465845" y="5175676"/>
            <a:ext cx="9278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b="1" dirty="0"/>
              <a:t>Básicamente poner </a:t>
            </a:r>
            <a:r>
              <a:rPr lang="es-419" sz="4000" b="1" dirty="0" err="1"/>
              <a:t>html</a:t>
            </a:r>
            <a:r>
              <a:rPr lang="es-419" sz="4000" b="1" dirty="0"/>
              <a:t> diferente dentro del componente según lo que se ponga.</a:t>
            </a:r>
            <a:endParaRPr lang="es-MX" sz="4000" b="1" dirty="0"/>
          </a:p>
        </p:txBody>
      </p:sp>
    </p:spTree>
    <p:extLst>
      <p:ext uri="{BB962C8B-B14F-4D97-AF65-F5344CB8AC3E}">
        <p14:creationId xmlns:p14="http://schemas.microsoft.com/office/powerpoint/2010/main" val="1898184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DD2B6-BFF3-45FC-8ACB-45220893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2AD478-F610-4B7E-B8B4-02AE43587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0B908A-2828-4366-82B6-EE1A794B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1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6FE92-7386-4394-9BC9-95367BC7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08594E-02F7-4703-987D-C7354812E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98F5DC-C169-4DA2-8D66-1D8F7DCC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8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2077B-323D-4656-8234-06F23BF2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3B14B5-B2FA-45D2-8FE0-0B0EFEAAC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6C3BEA-A474-4997-91F7-FEB47DF9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26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B9353-5F2F-4B9B-BB66-8888BBDB2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E047B3-BEA1-4ABF-B3F4-F090B1270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3110E0-4F7A-41AB-A741-A239B1086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65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608EF-59E2-476A-B129-0813C352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E3B37A-7460-458D-B6EE-8B70E5869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ACF3A7-94F1-44B1-89D2-B5483854E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B7346B0-41C7-47A5-A2F8-6DDA3A311548}"/>
              </a:ext>
            </a:extLst>
          </p:cNvPr>
          <p:cNvSpPr/>
          <p:nvPr/>
        </p:nvSpPr>
        <p:spPr>
          <a:xfrm>
            <a:off x="5200650" y="3714750"/>
            <a:ext cx="3771900" cy="77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D6B89DC-3C31-4068-8C52-5DD92CEF87B7}"/>
              </a:ext>
            </a:extLst>
          </p:cNvPr>
          <p:cNvSpPr/>
          <p:nvPr/>
        </p:nvSpPr>
        <p:spPr>
          <a:xfrm>
            <a:off x="5077843" y="4968975"/>
            <a:ext cx="3771900" cy="1724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B8F967-70A9-45C5-B137-8F7BD2510ADA}"/>
              </a:ext>
            </a:extLst>
          </p:cNvPr>
          <p:cNvSpPr txBox="1"/>
          <p:nvPr/>
        </p:nvSpPr>
        <p:spPr>
          <a:xfrm>
            <a:off x="9383697" y="2219417"/>
            <a:ext cx="144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Contenedor de </a:t>
            </a:r>
            <a:r>
              <a:rPr lang="es-419" dirty="0" err="1">
                <a:solidFill>
                  <a:schemeClr val="bg1"/>
                </a:solidFill>
              </a:rPr>
              <a:t>children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48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F7DAD-0F8D-4A5A-AEB5-7B3ABD08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CAE3B7-41D7-4FE5-BBCD-19A0EE7A5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F59FB0-7A02-4924-99F3-80C28716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7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22C87-EA5B-4D08-9A9C-5D88C4CB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ESTILOS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918848-131F-46EA-AF8D-0DDF6BC7F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44" t="10972" r="9375" b="80671"/>
          <a:stretch/>
        </p:blipFill>
        <p:spPr>
          <a:xfrm>
            <a:off x="3648075" y="741362"/>
            <a:ext cx="4362450" cy="57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20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7DBEB-B262-43AD-9C49-EDF6FC002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0D6C01-2684-44D2-9875-5706784A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68F4F8-008C-44C9-96C5-907F3826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9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12F06-8156-4143-9AA7-E90EAEBD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FDC85-B534-40E5-BA85-72D65FE8B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447729-43AA-4554-86D6-49FEEB23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15009D0-B704-4A46-8C5A-74828F68A264}"/>
              </a:ext>
            </a:extLst>
          </p:cNvPr>
          <p:cNvSpPr/>
          <p:nvPr/>
        </p:nvSpPr>
        <p:spPr>
          <a:xfrm>
            <a:off x="4019550" y="1670050"/>
            <a:ext cx="3771900" cy="77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3080391-42D9-4D17-AD0E-423B87D58C44}"/>
              </a:ext>
            </a:extLst>
          </p:cNvPr>
          <p:cNvSpPr/>
          <p:nvPr/>
        </p:nvSpPr>
        <p:spPr>
          <a:xfrm>
            <a:off x="5657849" y="6311900"/>
            <a:ext cx="3609975" cy="385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9696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CDA4C-9896-4A62-940D-55C7F3BB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20274E-0C9B-441E-A046-C068C097B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CA8130-5A40-4D59-9B5B-033BA34C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5F1419D-66EC-4AA1-8442-F5714C1F1698}"/>
              </a:ext>
            </a:extLst>
          </p:cNvPr>
          <p:cNvSpPr/>
          <p:nvPr/>
        </p:nvSpPr>
        <p:spPr>
          <a:xfrm>
            <a:off x="4086225" y="1439862"/>
            <a:ext cx="3019425" cy="893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7967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F95FFE-DD76-4CD8-824D-02CC20D4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34BF45-BB08-4F80-B50F-C91A3C53B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70A75F-F72F-4987-8022-A58D8D7F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29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7DAFB-F7F1-4F46-9E30-6131F1AAB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4FCC3E-D994-44A4-980B-A0B3C8E4E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7864F1-C868-492B-A06E-512DA460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17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67619-0110-42CE-B885-D0688C84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388020-291A-4353-AE33-394C7803E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8C66CD-4BB9-420F-9880-8CD1D35E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7AF4D-60AB-4D10-8A58-67DEFA8F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580404-922D-4B8A-A8D5-3C2CB554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5F8E11-616E-48B3-9FC9-BC8CEA8F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66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B0938F-AEB9-49A4-9281-A1036C80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2D1391-D20E-448E-BE54-31C05B7CC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F7D1F4-9826-4A21-B4CB-6AB93AF2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61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C0DEC-DFB1-47CB-942C-8BA36744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27600E-F955-4BC0-91B5-7826FE782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2F3775-FFDE-4A35-9D6F-F722D411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6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90765-B6D0-4F19-86C9-65981C48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12DE70-CA9D-493D-AAAD-6B4DB9107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DE1A7B-49C0-4CCB-966D-4B07DE2C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21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08FA6-B635-4C4A-91EE-389CBE8A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B695ED-53C3-4130-9A9D-808C92B1C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646F76-7235-407B-938D-F0B9975B8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44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B5983-ABB9-446C-B45A-E1C53C28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E241C8-8C3B-4DAA-8603-48F346B99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4D9490-616D-457B-A89C-1263F868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85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DC584-FB94-4575-B640-8D729545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1CC362-0BAB-4AD1-89FD-69AA03772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7EBD48-6B1F-400A-9D78-A49088AC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67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1D7F4-EB09-476D-A9B9-2110166F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E4F0BE-0218-4E4B-AA0C-540DCA52C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B7462D-6647-482B-966F-9E35F66D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14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C7090-0BB6-44CE-9036-48461E90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C6E3CE-C35C-4C09-A3C6-5CD44F921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2BC260-0F5D-4C58-9027-3F308499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90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1E1C67-299B-479A-A2E4-E27EF524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474942-129A-4067-AA8F-9F3C617C9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7E687F-F8DB-48B8-8A0A-102EF7F7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06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BDD9B-0FB0-4171-B2DF-545AFEB9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4CA5C7-F298-451D-A6C1-C9EB6EB23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3B42DE-C4F8-4289-A3F3-97872F6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0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A873F-4575-4F80-94F7-7D04AB25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190011-D4E7-4B9A-9B7D-5E677E140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AA071C-0449-4A50-AA7A-62B96F50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30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CDFD5-7127-40A4-A076-274066B1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7DFC7D-A624-468F-BAC7-009D2C4D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D0D44D-8784-414A-BA22-33280A42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64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ED608-FA0D-48BE-BEFA-0D7C5A3B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2EE4E1-6DD0-43FE-9CAC-0C952636E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4D52DD-DDF8-4F16-B0BD-0E0590FA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3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810D6-8967-4519-B885-352D76E1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0F885E-D012-455E-B846-C8E0B9CD3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0555F8-0A0C-4A29-A205-4A7FA0BB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62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743D0-6AA5-43B6-B456-B31ACDDF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8EE6E5-797D-4916-ABE7-98596AE5B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C1373D-6AD8-4817-8475-F341740D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3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78935-8DEE-42C1-91E4-8A81E4CA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BFBC1E-5001-41BF-98F2-3F3E8C00C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4B7BD1-EB96-4A08-AFA6-0AA3B805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AEC45-7B5F-4480-93F3-4E221DBF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FD6BDA-CECC-4A07-9722-956BACE11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1B6016-B18D-45A6-916C-D9B52CF1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450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18</Words>
  <Application>Microsoft Office PowerPoint</Application>
  <PresentationFormat>Panorámica</PresentationFormat>
  <Paragraphs>4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ESTILOS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0-255 (R,G,B) (255,0,0) (R,G,B,)  #FC1603  hexadecimal  red    </dc:title>
  <dc:creator>Diana Karen Basilio Beltran</dc:creator>
  <cp:lastModifiedBy>Diana Karen Basilio Beltran</cp:lastModifiedBy>
  <cp:revision>5</cp:revision>
  <dcterms:created xsi:type="dcterms:W3CDTF">2021-11-26T00:30:23Z</dcterms:created>
  <dcterms:modified xsi:type="dcterms:W3CDTF">2021-12-03T03:44:24Z</dcterms:modified>
</cp:coreProperties>
</file>